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84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EAA03-B478-9847-11E6-D134E8B2B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9FBCF8-7314-F184-C0E7-79FE69B2D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173FF5-E709-B3D4-C4D0-AFAF51017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19A51-644E-7EE7-FAA9-FA1522FA2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3CEC2-1C8A-3220-1318-24521164A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51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6163-E3DE-088D-405B-DEEFB097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DD6DD-90B6-1A62-BE71-0E1D0B78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C416-DD57-CDB2-B9FD-CA5E744A0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9A997-C9C4-F4AC-44B7-C0230339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C6B70-801F-95CB-941F-ABF671657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81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AF060-56E0-07E2-60DD-0F7B5AF3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aseline="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1DC50-D587-F251-E891-1749BECEB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43C91-F40F-6948-7346-2E09111F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B8E4D-BF6F-B890-BC64-5E057DED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8A083-0D28-B272-F169-45BACB565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19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3B8C6-2F3A-1632-31BE-C1F1E330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82FDE-514A-532D-4333-DA84ED67C0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6D10A-5E69-D2ED-BEFF-DA3485032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CAD55-34A2-0189-3ABE-E8F083300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CEF9BD-DEB2-7EE0-B209-6C1848940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C6520-E312-0CE6-27F3-88189D4BA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36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4317-04F7-AB65-FF4D-413D0E26F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D9F2B-140A-3C0D-27A1-3C5AFA29A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C44D6-0C91-FE25-9E9B-7A94E893B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55FC50-0DAE-7D89-552F-5E2CDF9D5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8E664A-8E5E-D588-4245-E6E904B9DA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9E825C-53B6-E282-5C92-D7F79E708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251E79-9647-D6E3-CB9F-72250501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56A4E7-B066-3711-A96D-8A20EE4C3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08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9DF3E-E594-BD4F-0925-6A56BC692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DDC44-CD33-A4C1-6EB5-57093B57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8EB48-0668-80A9-BB89-5DDF33FF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8CD1E3-37BD-96C6-ACD0-79E8B37F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37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A7F0C-AF58-7509-3890-D028840D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78AEC3-099E-F8EA-A3E0-D473762B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59504-DCC1-3658-BEC2-6DD1301F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16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53E5-1988-1195-CD80-B35F2D6BB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6226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D2546-CFD3-586E-FED3-FC9541BE5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A2022-AE52-3471-B60B-EC5B26A3F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BAC28-44D0-2BDF-862F-D128ED755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8E53F-8032-3A81-B320-5F0AE46E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57D9F-4752-82F9-C7A5-773C4963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20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B8D28-2381-7EE9-853C-FC78FDD7B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ACB1BB-664E-1EA0-9832-0F1612727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6533F-91BC-AA34-FA90-324C9CEBBA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240FF-57C2-C712-20D3-4DA2FB3C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ACBCC-D6FE-1A73-7393-1805C3B7A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9412A-7420-AEDF-7024-9BBA21CB2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2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B062-265B-6FB3-E80E-160A27744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E7CD8-0C13-5215-8656-A9382A8E2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262262"/>
                </a:solidFill>
              </a:defRPr>
            </a:lvl1pPr>
            <a:lvl2pPr>
              <a:defRPr>
                <a:solidFill>
                  <a:srgbClr val="262262"/>
                </a:solidFill>
              </a:defRPr>
            </a:lvl2pPr>
            <a:lvl3pPr>
              <a:defRPr>
                <a:solidFill>
                  <a:srgbClr val="262262"/>
                </a:solidFill>
              </a:defRPr>
            </a:lvl3pPr>
            <a:lvl4pPr>
              <a:defRPr>
                <a:solidFill>
                  <a:srgbClr val="262262"/>
                </a:solidFill>
              </a:defRPr>
            </a:lvl4pPr>
            <a:lvl5pPr>
              <a:defRPr>
                <a:solidFill>
                  <a:srgbClr val="26226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6CA6-D942-E2C0-7853-257B1E634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A6D96-994B-AE45-A6A3-4CDE5029D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91BC-C4FD-F5C1-6F81-3CA26703A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7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24D10C-7924-DE3A-CB37-ED0AC01905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2622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A31D8E-3BF9-04C4-C28B-B59F5118B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395DC-692F-2FA7-20EB-E1059B627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996E7-7235-E842-55D6-52FB4467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EE097-4A2C-CB26-E9D0-BC590DE2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70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3B100E-43E8-BAA1-2870-D21D51C45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421DA-1C39-D79D-2856-62B0D52D7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96D85-3C64-E532-4973-4158A726D0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35890C-58BB-4F92-8B4E-004668315FDF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945F3-5E72-7A96-1189-22024F72A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7B825-7FCF-67A6-FFDE-7E715CBCB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B8749D-F61C-4A4D-9E90-5E501D98A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6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17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D5543E2C49504F9DE3381B3387979A" ma:contentTypeVersion="15" ma:contentTypeDescription="Create a new document." ma:contentTypeScope="" ma:versionID="3dc1b3750cd13185f69bf12dcbda0eec">
  <xsd:schema xmlns:xsd="http://www.w3.org/2001/XMLSchema" xmlns:xs="http://www.w3.org/2001/XMLSchema" xmlns:p="http://schemas.microsoft.com/office/2006/metadata/properties" xmlns:ns2="7a27197b-0171-4405-9052-476adc168d6a" xmlns:ns3="cff39380-4ea8-4cae-9c2c-4e9f2dc3f5a7" targetNamespace="http://schemas.microsoft.com/office/2006/metadata/properties" ma:root="true" ma:fieldsID="527601fa285f72003e78ed524b041c1c" ns2:_="" ns3:_="">
    <xsd:import namespace="7a27197b-0171-4405-9052-476adc168d6a"/>
    <xsd:import namespace="cff39380-4ea8-4cae-9c2c-4e9f2dc3f5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27197b-0171-4405-9052-476adc168d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51a8095-2337-4701-9f5d-84e3b82488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f39380-4ea8-4cae-9c2c-4e9f2dc3f5a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f5a35fb8-701d-4c84-931d-348da30e64d4}" ma:internalName="TaxCatchAll" ma:showField="CatchAllData" ma:web="cff39380-4ea8-4cae-9c2c-4e9f2dc3f5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27197b-0171-4405-9052-476adc168d6a">
      <Terms xmlns="http://schemas.microsoft.com/office/infopath/2007/PartnerControls"/>
    </lcf76f155ced4ddcb4097134ff3c332f>
    <TaxCatchAll xmlns="cff39380-4ea8-4cae-9c2c-4e9f2dc3f5a7" xsi:nil="true"/>
  </documentManagement>
</p:properties>
</file>

<file path=customXml/itemProps1.xml><?xml version="1.0" encoding="utf-8"?>
<ds:datastoreItem xmlns:ds="http://schemas.openxmlformats.org/officeDocument/2006/customXml" ds:itemID="{50E14C7B-6072-463F-AEE7-AAEEE05A8710}"/>
</file>

<file path=customXml/itemProps2.xml><?xml version="1.0" encoding="utf-8"?>
<ds:datastoreItem xmlns:ds="http://schemas.openxmlformats.org/officeDocument/2006/customXml" ds:itemID="{3555ACCA-0063-4665-A14C-CBBA43E6460E}"/>
</file>

<file path=customXml/itemProps3.xml><?xml version="1.0" encoding="utf-8"?>
<ds:datastoreItem xmlns:ds="http://schemas.openxmlformats.org/officeDocument/2006/customXml" ds:itemID="{B85D61EB-21ED-407F-8A7F-88A1E199CD36}"/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Peternel</dc:creator>
  <cp:lastModifiedBy>Adriana Peternel</cp:lastModifiedBy>
  <cp:revision>1</cp:revision>
  <dcterms:created xsi:type="dcterms:W3CDTF">2026-04-21T16:29:25Z</dcterms:created>
  <dcterms:modified xsi:type="dcterms:W3CDTF">2026-04-21T16:54:45Z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0x010100CBD5543E2C49504F9DE3381B3387979A</vt:lpwstr>
  </property>
</Properties>
</file>